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BECD1-6E22-3124-25EE-492522997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02C4FC-2B6B-736A-E4FE-E8740BC26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236715-A564-54A7-8DC7-27B7D6BF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5D1B43-9C74-9133-CA9D-4E04ED08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92C2E8-6E0E-5134-1C3B-1ED66942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940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45F20-3293-3CBD-3274-1FE4EF577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407220-226C-1942-E30C-7808B307B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7A83BD-1A73-0185-F213-9ECE1D88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97ED79-9E97-5E41-EC2B-AEF39D19B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1996CC-9E75-4828-DBD3-DAB3738C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9093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0B1FB1-695C-AE78-923E-93D370EC5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DF0EBEE-5566-B590-79D1-8DA2E4C9F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D3143B-11B3-C06F-C784-AD2CE32A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FE8872-BCD9-AE1B-565A-9169B536E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8BD12E-B65D-2B7E-C707-EF6A57DA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92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83455E-34D1-AD2A-7D54-AC0CC3F80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949C15-1193-139E-0E82-6FF53E21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890526-AABF-C5FA-E493-EDF0C9F6D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CBE47E-DC53-01A0-CD5A-A1C4D3420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F0D092-CC1E-2566-2591-64B9C93D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728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5B473-3F37-1282-9AA6-389A34C6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BEA317-38F9-E513-5C68-BC7B325F3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5C2F4C-D47C-DB61-820D-67A3ABD63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FC3062-2E31-311D-1363-8CEB704B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42BD8-D739-B728-1F78-7780670C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040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B7975-0397-9AF2-255D-6C4C6F24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AA1A49-DCEB-D8E9-A5CF-64E878EF5E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455AA52-7079-0CDB-882F-4B86F3D6E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91B631-AB11-C367-5C76-33519664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39D748-F84A-E8BA-F0D4-60FF82C9E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2C3FABB-1042-4B92-1809-EF80F21E9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825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FA646-7716-5049-FFCA-6D4A3132C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4FC4E0-8B5F-6A44-A5A9-48C85172C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214069-F000-6683-8B7D-6F193A1EB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A86DC1E-BFF9-96EE-F140-60535F70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731813-55F3-7B92-7764-D56F1E04B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7CB5496-FD60-F4DC-FCA9-F32D09309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2361FF-D6C5-20BE-7578-D847FC52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E3DB72-0DAA-D945-A448-865C3446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9799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1C3BF-2183-E753-D6A4-27BA7017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C74F888-5899-707B-56D4-AB65240BF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8EB31C-F7E0-2416-B42F-27E02CA8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F892B0-AC93-174A-7100-BF3CA0676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322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FFF18E-1E02-2F56-8A7E-3A49427C6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B5C0690-0FEB-4086-CDA8-0464B3C51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E95F57-9D88-8C0C-45BB-505C721A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850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753F1-CE2B-B81C-4F18-B425AF0A8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9AF87B-2674-70D4-97E1-C22DAA8DA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52FC3A-7E37-1D6A-983B-0F3F810D3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C8599C-BBCF-7CE9-407D-92FF2BB6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63FB1D-90E6-4EF1-FD21-975115B75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9F30E3-D94A-4721-7B7B-7D2F68E98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7159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45ED57-A799-2B42-6F98-FC5749659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8474AE8-6F58-B3B5-42F0-F902CA1FF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C3619A4-1655-910F-0081-17FC9CF5E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2849A6-5C0E-DA7E-CBFE-83854A4A0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94E5AB-EB23-C775-ECCA-D20CAAFAC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D674BEC-E7C7-19CC-361C-5748FDB0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103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B46454-6B37-B444-EE0F-28B7F8B82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726ABF-6A9C-570A-723F-016A0521D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81E15E-E639-889F-DD45-122EBF12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55661-3794-4435-9C95-E256D3DE24E6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C1D61B-BA38-A6DA-590E-73315D336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48E6F9-ADDF-AD8F-9641-7C0D1E8A99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1448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E3EAD2-613F-CADC-AC45-2679484F0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1723869"/>
            <a:ext cx="9870748" cy="33278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s-ES" b="1" dirty="0">
                <a:solidFill>
                  <a:schemeClr val="bg1"/>
                </a:solidFill>
              </a:rPr>
              <a:t>Modelado Predictivo del Rendimiento Financiero en Unidades de Negocio mediante Machine </a:t>
            </a:r>
            <a:r>
              <a:rPr lang="es-ES" b="1" dirty="0" err="1">
                <a:solidFill>
                  <a:schemeClr val="bg1"/>
                </a:solidFill>
              </a:rPr>
              <a:t>Learning</a:t>
            </a:r>
            <a:br>
              <a:rPr lang="es-ES" dirty="0"/>
            </a:b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9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00F15E8-F98A-9F5D-328D-69B5721CA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26855"/>
            <a:ext cx="11234057" cy="60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24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CD16D32-8C35-5B61-7295-B8ABA580E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3039"/>
            <a:ext cx="11234057" cy="597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0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FB037D2-CACE-FF3E-0559-838161EA3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26855"/>
            <a:ext cx="11234057" cy="60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54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B0EF21D-7AD7-D2FD-74DB-1EDA5F8A6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55177"/>
            <a:ext cx="11234057" cy="594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96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61282C3-2D79-E980-30FA-3346BDF40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14717"/>
            <a:ext cx="11234057" cy="602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38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8DE47F-20DB-9ECE-7BF9-0245B1DB2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s-ES" sz="4800">
                <a:solidFill>
                  <a:srgbClr val="FFFFFF"/>
                </a:solidFill>
              </a:rPr>
              <a:t>Gracias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1CB8B9-4A52-6C42-D5F9-65E79F7D0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/>
          </a:bodyPr>
          <a:lstStyle/>
          <a:p>
            <a:pPr algn="l"/>
            <a:r>
              <a:rPr lang="es-ES" dirty="0">
                <a:solidFill>
                  <a:srgbClr val="FFFFFF"/>
                </a:solidFill>
              </a:rPr>
              <a:t>Patricia Ballesteros </a:t>
            </a:r>
            <a:endParaRPr lang="es-ES">
              <a:solidFill>
                <a:srgbClr val="FFFFFF"/>
              </a:solidFill>
            </a:endParaRPr>
          </a:p>
          <a:p>
            <a:pPr algn="l"/>
            <a:r>
              <a:rPr lang="es-ES" dirty="0">
                <a:solidFill>
                  <a:srgbClr val="FFFFFF"/>
                </a:solidFill>
              </a:rPr>
              <a:t>Diciembre 2025</a:t>
            </a:r>
            <a:endParaRPr lang="es-E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265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501BE5E-01F4-A0D0-6204-13F0B3A0C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95637"/>
            <a:ext cx="11234057" cy="586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7094208-16E5-33CB-9E5A-7AF35593E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8993"/>
            <a:ext cx="11234057" cy="59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4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47EB3F1-D709-BD73-5271-E6F9803EA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14717"/>
            <a:ext cx="11234057" cy="602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1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124C8C7-70CF-0F1C-83D5-8BD1A4759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0901"/>
            <a:ext cx="11234057" cy="599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17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D95D435-CBE7-46AC-C4A2-10AC95D67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31" y="480060"/>
            <a:ext cx="11234057" cy="160319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EA817D6-3E4F-C8DC-C339-7CDF486C1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2" y="2563318"/>
            <a:ext cx="5758896" cy="287811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4142D88-4164-4E62-9B2E-6FEDCCE96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54924"/>
            <a:ext cx="5622907" cy="440309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56BFD33-9575-3134-4B61-2DD40FBE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15" y="2083258"/>
            <a:ext cx="5726074" cy="59688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FE3AD5D-792D-B06C-B7BA-3CD5A4B7C2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349" y="5441430"/>
            <a:ext cx="5724640" cy="91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97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1888F0D-8A60-15F9-6CF1-F0C49471C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7085"/>
            <a:ext cx="11234057" cy="596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57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80F3579-F6AE-23B7-BCEB-CEBEA0279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0901"/>
            <a:ext cx="11234057" cy="599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7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74D7D2F-BC4A-AF11-7D60-4CC5BD095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13" y="241404"/>
            <a:ext cx="11379959" cy="152743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5337057-2749-7DF2-E446-A2A714561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24" y="4593587"/>
            <a:ext cx="11377647" cy="202300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DA4D0B5E-1414-50E2-F611-2D4D1A41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13" y="1768838"/>
            <a:ext cx="5891246" cy="2823891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7561531B-7AC7-DF10-8F41-0B7EA3672F78}"/>
              </a:ext>
            </a:extLst>
          </p:cNvPr>
          <p:cNvSpPr txBox="1"/>
          <p:nvPr/>
        </p:nvSpPr>
        <p:spPr>
          <a:xfrm>
            <a:off x="522455" y="2249361"/>
            <a:ext cx="58427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Aproximadamente un 6-7% de las observaciones corresponden a unidades con riesgo. Este escenario es representativo de los problemas reales, donde eventos críticos son pocos frecuentes, que exigen métricas y técnicas de modelados específicas.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843D4DD-3F31-80B5-0034-8F99D2DFB4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1971" y="1768838"/>
            <a:ext cx="5486400" cy="282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614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56</Words>
  <Application>Microsoft Office PowerPoint</Application>
  <PresentationFormat>Panorámica</PresentationFormat>
  <Paragraphs>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Tema de Office</vt:lpstr>
      <vt:lpstr>Modelado Predictivo del Rendimiento Financiero en Unidades de Negocio mediante Machine Learning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Sa?l Castro Lest?n</dc:creator>
  <cp:lastModifiedBy>Sa?l Castro Lest?n</cp:lastModifiedBy>
  <cp:revision>9</cp:revision>
  <dcterms:created xsi:type="dcterms:W3CDTF">2025-12-17T18:35:14Z</dcterms:created>
  <dcterms:modified xsi:type="dcterms:W3CDTF">2025-12-18T20:34:00Z</dcterms:modified>
</cp:coreProperties>
</file>

<file path=docProps/thumbnail.jpeg>
</file>